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4788025" y="5013176"/>
            <a:ext cx="410445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Нельзя сообщать (посылать по электронной почте) информацию о своих пластиковых картах. Преступники могут воспользоваться их реквизитами и произвести различные покупки.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88026" y="3501008"/>
            <a:ext cx="4104454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Получить максимум сведений о продавце или магазине: адреса, телефоны, историю в социальных сетях, наличие службы доставки и т. п. </a:t>
            </a:r>
            <a:endParaRPr lang="ru-RU" dirty="0" smtClean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00216" y="2132854"/>
            <a:ext cx="4092264" cy="122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Следует внимательно изучить информацию интернет-сайта, отзывы, сравнить цены за интересующий товар. </a:t>
            </a:r>
            <a:endParaRPr lang="ru-RU" dirty="0" smtClean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76" y="2599572"/>
            <a:ext cx="4299016" cy="41071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8" y="9276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2890" y="68183"/>
            <a:ext cx="687958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не стать жертвой интернет - мошенничества:</a:t>
            </a:r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2024-02-27T18:03:13Z</dcterms:created>
  <dcterms:modified xsi:type="dcterms:W3CDTF">2024-02-27T20:03:46Z</dcterms:modified>
</cp:coreProperties>
</file>